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98" r:id="rId4"/>
    <p:sldId id="297" r:id="rId5"/>
    <p:sldId id="256" r:id="rId6"/>
    <p:sldId id="259" r:id="rId7"/>
    <p:sldId id="260" r:id="rId8"/>
    <p:sldId id="261" r:id="rId9"/>
    <p:sldId id="262" r:id="rId10"/>
    <p:sldId id="257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5" r:id="rId22"/>
    <p:sldId id="286" r:id="rId23"/>
    <p:sldId id="274" r:id="rId24"/>
    <p:sldId id="275" r:id="rId25"/>
    <p:sldId id="276" r:id="rId26"/>
    <p:sldId id="277" r:id="rId27"/>
    <p:sldId id="278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BF6-E52F-495B-A536-AA5314C3502C}" type="datetimeFigureOut">
              <a:rPr lang="ms-MY" smtClean="0"/>
              <a:t>18/06/2015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A7F1-3FF0-41FF-8D53-2A2D442CA3D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BF6-E52F-495B-A536-AA5314C3502C}" type="datetimeFigureOut">
              <a:rPr lang="ms-MY" smtClean="0"/>
              <a:t>18/06/2015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A7F1-3FF0-41FF-8D53-2A2D442CA3D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BF6-E52F-495B-A536-AA5314C3502C}" type="datetimeFigureOut">
              <a:rPr lang="ms-MY" smtClean="0"/>
              <a:t>18/06/2015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A7F1-3FF0-41FF-8D53-2A2D442CA3D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9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19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5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23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4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41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88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5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BF6-E52F-495B-A536-AA5314C3502C}" type="datetimeFigureOut">
              <a:rPr lang="ms-MY" smtClean="0"/>
              <a:t>18/06/2015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A7F1-3FF0-41FF-8D53-2A2D442CA3D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25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95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61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196B-95E8-495D-A855-B6DF758DBCF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58F-EC4D-4CC5-B71D-8C36D1116BB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85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196B-95E8-495D-A855-B6DF758DBCF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58F-EC4D-4CC5-B71D-8C36D1116BB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196B-95E8-495D-A855-B6DF758DBCF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58F-EC4D-4CC5-B71D-8C36D1116BB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26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196B-95E8-495D-A855-B6DF758DBCF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58F-EC4D-4CC5-B71D-8C36D1116BB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06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196B-95E8-495D-A855-B6DF758DBCF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58F-EC4D-4CC5-B71D-8C36D1116BB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37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196B-95E8-495D-A855-B6DF758DBCF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58F-EC4D-4CC5-B71D-8C36D1116BB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85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196B-95E8-495D-A855-B6DF758DBCF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58F-EC4D-4CC5-B71D-8C36D1116BB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BF6-E52F-495B-A536-AA5314C3502C}" type="datetimeFigureOut">
              <a:rPr lang="ms-MY" smtClean="0"/>
              <a:t>18/06/2015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A7F1-3FF0-41FF-8D53-2A2D442CA3D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196B-95E8-495D-A855-B6DF758DBCF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58F-EC4D-4CC5-B71D-8C36D1116BB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87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196B-95E8-495D-A855-B6DF758DBCF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58F-EC4D-4CC5-B71D-8C36D1116BB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07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196B-95E8-495D-A855-B6DF758DBCF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58F-EC4D-4CC5-B71D-8C36D1116BB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39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196B-95E8-495D-A855-B6DF758DBCF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58F-EC4D-4CC5-B71D-8C36D1116BB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BF6-E52F-495B-A536-AA5314C3502C}" type="datetimeFigureOut">
              <a:rPr lang="ms-MY" smtClean="0"/>
              <a:t>18/06/2015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A7F1-3FF0-41FF-8D53-2A2D442CA3D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BF6-E52F-495B-A536-AA5314C3502C}" type="datetimeFigureOut">
              <a:rPr lang="ms-MY" smtClean="0"/>
              <a:t>18/06/2015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A7F1-3FF0-41FF-8D53-2A2D442CA3D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BF6-E52F-495B-A536-AA5314C3502C}" type="datetimeFigureOut">
              <a:rPr lang="ms-MY" smtClean="0"/>
              <a:t>18/06/2015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A7F1-3FF0-41FF-8D53-2A2D442CA3D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BF6-E52F-495B-A536-AA5314C3502C}" type="datetimeFigureOut">
              <a:rPr lang="ms-MY" smtClean="0"/>
              <a:t>18/06/2015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A7F1-3FF0-41FF-8D53-2A2D442CA3D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BF6-E52F-495B-A536-AA5314C3502C}" type="datetimeFigureOut">
              <a:rPr lang="ms-MY" smtClean="0"/>
              <a:t>18/06/2015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A7F1-3FF0-41FF-8D53-2A2D442CA3D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BF6-E52F-495B-A536-AA5314C3502C}" type="datetimeFigureOut">
              <a:rPr lang="ms-MY" smtClean="0"/>
              <a:t>18/06/2015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A7F1-3FF0-41FF-8D53-2A2D442CA3D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CBF6-E52F-495B-A536-AA5314C3502C}" type="datetimeFigureOut">
              <a:rPr lang="ms-MY" smtClean="0"/>
              <a:t>18/06/2015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8A7F1-3FF0-41FF-8D53-2A2D442CA3D4}" type="slidenum">
              <a:rPr lang="ms-MY" smtClean="0"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6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196B-95E8-495D-A855-B6DF758DBCF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18/06/2015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958F-EC4D-4CC5-B71D-8C36D1116BB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5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" name="Picture 3" descr="C:\Users\wanshahril\Downloads\SLIDE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" y="21446"/>
            <a:ext cx="9139900" cy="683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5576" y="-2738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 al-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Baqarah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183  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34906"/>
            <a:ext cx="9144000" cy="1200329"/>
          </a:xfrm>
          <a:prstGeom prst="rect">
            <a:avLst/>
          </a:prstGeom>
          <a:solidFill>
            <a:srgbClr val="00B0F0">
              <a:alpha val="4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orang-orang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iwajibkan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berpuasa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iwajibkan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orang-orang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dahulu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bertaqwa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0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1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آمَنُواْ كُتِبَ عَلَيْكُمُ الصِّيَامُ كَمَا كُتِبَ عَلَى الَّذِينَ مِن قَبْلِكُمْ لَعَلَّكُمْ تَتَّقُونَ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16566" y="4462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Pandangan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Imam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Ibn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Kathir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Rahimahullah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52" y="1182148"/>
            <a:ext cx="8640928" cy="83099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ditujukan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orang-orang yang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didalam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dan.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MY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51552" y="2132856"/>
            <a:ext cx="8640928" cy="1958820"/>
          </a:xfrm>
          <a:prstGeom prst="snip2SameRect">
            <a:avLst>
              <a:gd name="adj1" fmla="val 10248"/>
              <a:gd name="adj2" fmla="val 10862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Memerintahkan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berpuasa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menahan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minum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perkara-perkara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membatalkan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puasa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disertai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tulus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ikhlas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semata-mata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azza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jalla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15816" y="4221088"/>
            <a:ext cx="5904656" cy="15841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Membersihkan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perangai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buruk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meningkatkan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ketakwaan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Bent-Up Arrow 6"/>
          <p:cNvSpPr/>
          <p:nvPr/>
        </p:nvSpPr>
        <p:spPr>
          <a:xfrm rot="5400000">
            <a:off x="1730561" y="3246103"/>
            <a:ext cx="642318" cy="2160240"/>
          </a:xfrm>
          <a:prstGeom prst="bentUpArrow">
            <a:avLst>
              <a:gd name="adj1" fmla="val 37942"/>
              <a:gd name="adj2" fmla="val 25000"/>
              <a:gd name="adj3" fmla="val 25000"/>
            </a:avLst>
          </a:prstGeom>
          <a:solidFill>
            <a:schemeClr val="bg1"/>
          </a:solidFill>
          <a:ln w="38100">
            <a:solidFill>
              <a:srgbClr val="451EB2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512" y="1484784"/>
            <a:ext cx="9107488" cy="156966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"يَا مَعْشَرَ الشَبَابِ! مَنِ اسْتَطَاعَ مِنْكُمُ البَآءَةَ فَليَتَزَوَّجْ، وَمَنْ لَمْ يَسْتَطِعْ، فَعَلَيْهِ الصَوْمُ، فَإنَّهُ لَهُ وِجَآءٌ "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3016"/>
            <a:ext cx="9144000" cy="1938992"/>
          </a:xfrm>
          <a:prstGeom prst="rect">
            <a:avLst/>
          </a:prstGeom>
          <a:solidFill>
            <a:srgbClr val="00B0F0">
              <a:alpha val="52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!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Sesiapa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dikalangan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mempunyai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kemampuan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berkahwin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sebaliknya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berkemampuan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berpuasa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puasa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merupakan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benteng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penahan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138698"/>
            <a:ext cx="58428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395536" y="998732"/>
            <a:ext cx="8064896" cy="1152127"/>
          </a:xfrm>
          <a:prstGeom prst="roundRect">
            <a:avLst>
              <a:gd name="adj" fmla="val 16667"/>
            </a:avLst>
          </a:prstGeom>
          <a:solidFill>
            <a:srgbClr val="C00000">
              <a:alpha val="32000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Sahabat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bertanya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SAW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berkaitan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baginda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mengucapkan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‘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’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ketika</a:t>
            </a:r>
            <a:endParaRPr lang="en-US" sz="2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elangkah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menaiki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tangga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mimbar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2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2222867"/>
            <a:ext cx="7992888" cy="1440160"/>
          </a:xfrm>
          <a:prstGeom prst="roundRect">
            <a:avLst>
              <a:gd name="adj" fmla="val 351"/>
            </a:avLst>
          </a:prstGeom>
          <a:solidFill>
            <a:srgbClr val="4206EC">
              <a:alpha val="66667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SAW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menjawab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:</a:t>
            </a:r>
          </a:p>
          <a:p>
            <a:pPr algn="ctr">
              <a:defRPr/>
            </a:pP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Jibril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datang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Baginda</a:t>
            </a:r>
            <a:endParaRPr lang="en-US" sz="2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</a:t>
            </a:r>
            <a:r>
              <a:rPr lang="en-US" sz="2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ceritakan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tentang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3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dijauhkan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rahmatNya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2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-2738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Riwayat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Imam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Ib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Hibban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Rahmatullahi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alaihi</a:t>
            </a:r>
            <a:endParaRPr lang="en-MY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773264" y="4599131"/>
            <a:ext cx="6871976" cy="1080120"/>
          </a:xfrm>
          <a:prstGeom prst="roundRect">
            <a:avLst>
              <a:gd name="adj" fmla="val 351"/>
            </a:avLst>
          </a:prstGeom>
          <a:solidFill>
            <a:srgbClr val="002060">
              <a:alpha val="67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Sesiapa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mempunyai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kedua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ibubapa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salah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seorang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daripadanya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masih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tetapi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menderhaka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2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1773264" y="3663027"/>
            <a:ext cx="6903192" cy="936104"/>
          </a:xfrm>
          <a:prstGeom prst="snip2SameRect">
            <a:avLst>
              <a:gd name="adj1" fmla="val 10248"/>
              <a:gd name="adj2" fmla="val 10862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berada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keampunan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04480" y="5679251"/>
            <a:ext cx="6871976" cy="936104"/>
          </a:xfrm>
          <a:prstGeom prst="roundRect">
            <a:avLst>
              <a:gd name="adj" fmla="val 351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Sesiapa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mendengar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nama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SAW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disebut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tetapi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600642" y="5123485"/>
            <a:ext cx="1687596" cy="864096"/>
          </a:xfrm>
          <a:prstGeom prst="bentUpArrow">
            <a:avLst>
              <a:gd name="adj1" fmla="val 23626"/>
              <a:gd name="adj2" fmla="val 25000"/>
              <a:gd name="adj3" fmla="val 25000"/>
            </a:avLst>
          </a:prstGeom>
          <a:solidFill>
            <a:schemeClr val="bg1"/>
          </a:solidFill>
          <a:ln w="38100">
            <a:solidFill>
              <a:srgbClr val="451EB2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/>
          </a:p>
        </p:txBody>
      </p:sp>
      <p:sp>
        <p:nvSpPr>
          <p:cNvPr id="10" name="Bent-Up Arrow 9"/>
          <p:cNvSpPr/>
          <p:nvPr/>
        </p:nvSpPr>
        <p:spPr>
          <a:xfrm rot="5400000">
            <a:off x="944576" y="4234899"/>
            <a:ext cx="999728" cy="864096"/>
          </a:xfrm>
          <a:prstGeom prst="bentUpArrow">
            <a:avLst>
              <a:gd name="adj1" fmla="val 20877"/>
              <a:gd name="adj2" fmla="val 25000"/>
              <a:gd name="adj3" fmla="val 25000"/>
            </a:avLst>
          </a:prstGeom>
          <a:solidFill>
            <a:schemeClr val="bg1"/>
          </a:solidFill>
          <a:ln w="38100">
            <a:solidFill>
              <a:srgbClr val="451EB2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/>
          </a:p>
        </p:txBody>
      </p:sp>
      <p:sp>
        <p:nvSpPr>
          <p:cNvPr id="11" name="Bent-Up Arrow 10"/>
          <p:cNvSpPr/>
          <p:nvPr/>
        </p:nvSpPr>
        <p:spPr>
          <a:xfrm rot="5400000">
            <a:off x="1084400" y="3447003"/>
            <a:ext cx="720080" cy="864096"/>
          </a:xfrm>
          <a:prstGeom prst="bentUpArrow">
            <a:avLst>
              <a:gd name="adj1" fmla="val 23351"/>
              <a:gd name="adj2" fmla="val 25000"/>
              <a:gd name="adj3" fmla="val 25000"/>
            </a:avLst>
          </a:prstGeom>
          <a:solidFill>
            <a:schemeClr val="bg1"/>
          </a:solidFill>
          <a:ln w="38100">
            <a:solidFill>
              <a:srgbClr val="451EB2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/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504" y="-27384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Merebut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peluang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beribadat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berdoa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rahmat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kasih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sayang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467544" y="1484784"/>
            <a:ext cx="8244916" cy="3816424"/>
          </a:xfrm>
          <a:prstGeom prst="snip2SameRect">
            <a:avLst>
              <a:gd name="adj1" fmla="val 10248"/>
              <a:gd name="adj2" fmla="val 10862"/>
            </a:avLst>
          </a:prstGeom>
          <a:solidFill>
            <a:schemeClr val="accent2">
              <a:alpha val="14000"/>
            </a:scheme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cahaya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petunjuk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Cucurilah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kasih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sayang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ibubapa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mencurahkan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kasih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sayangnya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memelihara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mendidik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semasa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kecil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512" y="1629928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عَلَى سَيِّدِنَا مُحَمَّدٍ وَعَلَى آلِهِ وَصَحْبِهِ وَسَلِّمْ.</a:t>
            </a:r>
            <a:endParaRPr lang="ar-EG" sz="54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56" y="3884855"/>
            <a:ext cx="8964488" cy="1200329"/>
          </a:xfrm>
          <a:prstGeom prst="rect">
            <a:avLst/>
          </a:prstGeom>
          <a:solidFill>
            <a:srgbClr val="00B0F0">
              <a:alpha val="52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endParaRPr lang="en-US" sz="24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08" y="-26256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Perbanyakkan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mengucap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008" y="-27384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Ganjaran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pahala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dilipat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gandakan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95536" y="992128"/>
            <a:ext cx="7215238" cy="1143008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Pelbagai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dilakukan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menghiasi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049688" y="2132856"/>
            <a:ext cx="7842792" cy="1141868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Membaca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bertadarus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Quran,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sunat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tarawih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berqiamullail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berzikir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sebagainya</a:t>
            </a:r>
            <a:endParaRPr lang="ms-MY" sz="22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757856" y="2275162"/>
            <a:ext cx="571504" cy="857256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1043608" y="3429000"/>
            <a:ext cx="7848872" cy="144016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Mengeratkan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silaturrahim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ukhuwwah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Islamiyyah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1763688" y="4725144"/>
            <a:ext cx="7194720" cy="1512168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sedekah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ziarah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menolong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membantu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mara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erbuka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secara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berjemaah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bergotong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royong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sebagainya</a:t>
            </a:r>
            <a:r>
              <a:rPr lang="en-US" sz="22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200" b="1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1043771" y="4560432"/>
            <a:ext cx="1229890" cy="654152"/>
          </a:xfrm>
          <a:prstGeom prst="bentUpArrow">
            <a:avLst>
              <a:gd name="adj1" fmla="val 37942"/>
              <a:gd name="adj2" fmla="val 25000"/>
              <a:gd name="adj3" fmla="val 25000"/>
            </a:avLst>
          </a:prstGeom>
          <a:solidFill>
            <a:schemeClr val="bg1"/>
          </a:solidFill>
          <a:ln w="38100">
            <a:solidFill>
              <a:srgbClr val="451EB2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Striped Right Arrow 9"/>
          <p:cNvSpPr/>
          <p:nvPr/>
        </p:nvSpPr>
        <p:spPr>
          <a:xfrm>
            <a:off x="760136" y="3589923"/>
            <a:ext cx="571504" cy="857256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4348" y="-2738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al-</a:t>
            </a:r>
            <a:r>
              <a:rPr lang="en-US" sz="2800" i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ahfi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46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203926"/>
            <a:ext cx="9144000" cy="1938992"/>
          </a:xfrm>
          <a:prstGeom prst="rect">
            <a:avLst/>
          </a:prstGeom>
          <a:solidFill>
            <a:srgbClr val="00B0F0">
              <a:alpha val="4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 benda dan anak pinak itu, ialah perhiasan hidup di dunia; dan amal-amal soleh yang kekal faedahnya itu lebih baik </a:t>
            </a:r>
            <a:r>
              <a:rPr lang="fi-FI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disisi </a:t>
            </a:r>
            <a:r>
              <a:rPr lang="fi-FI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Tuhanmu sebagai pahala balasan, dan lebih baik sebagai asas yang memberi harapan.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74674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3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الْمَالُ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وَالْبَنُونَ زِينَةُ الْحَيَاةِ الدُّنْيَا وَالْبَاقِيَاتُ الصَّالِحَاتُ خَيْرٌ عِندَ رَبِّكَ ثَوَابًا وَخَيْرٌ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أَمَلاً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476672"/>
            <a:ext cx="8424936" cy="5909310"/>
          </a:xfrm>
          <a:prstGeom prst="rect">
            <a:avLst/>
          </a:prstGeom>
          <a:solidFill>
            <a:schemeClr val="tx1">
              <a:alpha val="28000"/>
            </a:schemeClr>
          </a:solidFill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876300" algn="r"/>
                <a:tab pos="933450" algn="r"/>
                <a:tab pos="1047750" algn="r"/>
                <a:tab pos="1162050" algn="r"/>
                <a:tab pos="1447800" algn="r"/>
                <a:tab pos="1619250" algn="r"/>
                <a:tab pos="1790700" algn="r"/>
                <a:tab pos="2019300" algn="r"/>
                <a:tab pos="2286000" algn="r"/>
                <a:tab pos="2419350" algn="r"/>
                <a:tab pos="2819400" algn="r"/>
                <a:tab pos="2933700" algn="r"/>
                <a:tab pos="3219450" algn="r"/>
                <a:tab pos="3733800" algn="r"/>
              </a:tabLst>
            </a:pP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raditional Arabic" pitchFamily="2" charset="-78"/>
              </a:rPr>
              <a:t>بَارَكَ اللهُ ِلىْ وَلَكُمْ بِالْقُرْءَانِ الْعَظِيْمِ، وَنَفَعَنِى وَإِيَّاكُمْ بِمَا فِيْهِ مِنَ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Jawi" charset="0"/>
                <a:ea typeface="Calibri" pitchFamily="34" charset="0"/>
                <a:cs typeface="Traditional Arabic" pitchFamily="2" charset="-78"/>
              </a:rPr>
              <a:t>الأَيَاتِ وَالذِّكْرِ الْحَكِيْمِ، وَتَقَبَّلَ مِنِّي وَمِنْكُمْ تِلاوَتَهُ إِنَّهُ هُوَ السَّمِيعُ الْعَلِيْمُ. أَقُوْلُ قَوْلِيْ هَذَا وَأَسْتَغْفِرُ اللهَ الْعَظِيْمَ لِيْ وَلَكُمْ، وَلِسَائِرِ الْمُسْلِمِيْنَ وَالْمُسْلِمَاتِ، وَالْمُؤْمِنِيْنَ وَالْمُؤْمِنَاتِ فَاسْتَغْفِرُوْهُ، إِنَّهُ هُوَ الْغَفُوْرُ الرَّحِيْمُ.</a:t>
            </a:r>
            <a:endParaRPr lang="ar-SA" sz="44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88060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1026" name="Picture 2" descr="C:\Users\wanshahril\Downloads\SLIDE 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32958"/>
            <a:ext cx="9112469" cy="68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54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16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4400" y="188640"/>
            <a:ext cx="7358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550724"/>
            <a:ext cx="9144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8201"/>
            <a:ext cx="9144000" cy="1323439"/>
          </a:xfrm>
          <a:prstGeom prst="rect">
            <a:avLst/>
          </a:prstGeom>
          <a:solidFill>
            <a:srgbClr val="00B0F0">
              <a:alpha val="3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5720" y="116632"/>
            <a:ext cx="8477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92350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لاَّ إِلَهَ إِلاَّ اللهُ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وَحْدَهُ لاَ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شَرِيْكَ لَهُ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مُحَمَّدًا عَبْدُ اللهِ وَرَسُوْلُهُ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74519"/>
            <a:ext cx="9144000" cy="2246769"/>
          </a:xfrm>
          <a:prstGeom prst="rect">
            <a:avLst/>
          </a:prstGeom>
          <a:solidFill>
            <a:srgbClr val="00B0F0">
              <a:alpha val="45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8610" y="-27384"/>
            <a:ext cx="7653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72816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عَبْدِكَ وَرَسُوْلِكَ  مُحَمَّدٍ، وَعَلَى آلِهِ وَأَصْحَابِهِ وَأَتْبَاعِهِ إِلَى يَوْمِ الدِّيْنِ.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58834"/>
            <a:ext cx="9144000" cy="2062103"/>
          </a:xfrm>
          <a:prstGeom prst="rect">
            <a:avLst/>
          </a:prstGeom>
          <a:solidFill>
            <a:srgbClr val="00B0F0">
              <a:alpha val="35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00200" y="116632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24" y="3917374"/>
            <a:ext cx="8748464" cy="954107"/>
          </a:xfrm>
          <a:prstGeom prst="rect">
            <a:avLst/>
          </a:prstGeom>
          <a:solidFill>
            <a:srgbClr val="00B0F0">
              <a:alpha val="3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bersama</a:t>
            </a:r>
            <a:r>
              <a:rPr lang="en-US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 </a:t>
            </a:r>
            <a:r>
              <a:rPr lang="en-US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soleh</a:t>
            </a:r>
            <a:r>
              <a:rPr lang="en-US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46682"/>
            <a:ext cx="9144000" cy="923330"/>
          </a:xfrm>
          <a:prstGeom prst="rect">
            <a:avLst/>
          </a:prstGeom>
          <a:solidFill>
            <a:schemeClr val="accent6">
              <a:lumMod val="75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اتَّقُوا اللهَ وَكُوْنُوْا مَعَ الْمُتَّقِيْنَ.</a:t>
            </a:r>
            <a:endParaRPr lang="en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28662" y="188640"/>
            <a:ext cx="72152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Pesanan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30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Takwa</a:t>
            </a:r>
            <a:endParaRPr lang="en-US" sz="3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59632" y="2708921"/>
            <a:ext cx="6884268" cy="172819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Terus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berusaha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menghiasi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mantap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amal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ibdat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berterusan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menghiasi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sifat-sifat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terpuji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259632" y="4721004"/>
            <a:ext cx="6884268" cy="1372292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Pergunakan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waktu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Ramadhan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mencapai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kemuliaan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sisi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539553" y="1556792"/>
            <a:ext cx="5400600" cy="1080120"/>
          </a:xfrm>
          <a:prstGeom prst="homePlate">
            <a:avLst>
              <a:gd name="adj" fmla="val 61706"/>
            </a:avLst>
          </a:prstGeom>
          <a:solidFill>
            <a:srgbClr val="00B0F0">
              <a:alpha val="79000"/>
            </a:srgbClr>
          </a:solidFill>
          <a:ln w="571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Perbaiki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pertingkatkan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ibadat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0540"/>
            <a:ext cx="8830566" cy="252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181018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581128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627784" y="116633"/>
            <a:ext cx="6048672" cy="2376263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Mengenang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jasa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asul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kesayangan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SAW  yang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berjuang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membawa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ajaran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Islam.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1208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3856980"/>
            <a:ext cx="8555511" cy="1938992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Allah,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Mu’minin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Mu’minaat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samada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endParaRPr lang="en-GB" sz="24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1552724"/>
            <a:ext cx="8532440" cy="2308324"/>
          </a:xfrm>
          <a:prstGeom prst="rect">
            <a:avLst/>
          </a:prstGeom>
          <a:solidFill>
            <a:schemeClr val="accent5">
              <a:lumMod val="50000"/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EG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سَمِيْعٌ قَرِيْبٌ مُجِيْبُ الدَّعَوَات.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14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556792"/>
            <a:ext cx="8784976" cy="2123658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أَلِّفْ بَيْنَ قُلُوْبِنَا، وَأَصْلِحْ ذَاتَ بَيْنِنَا، وَاجْعَلْنَا مِنَ الرَّاشِدِيْن. اللَّهُمَّ أَحْسِنْ عَاقِبَتَنَا فِى الأُمُوْرِ كُلِّهَا، وَأَجِرْنَا مِنْ خِزْيِ الدُّنْيَا وَعَذَابِ الأَخِرَة، يَا رَبَّ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الْعَالَمِيْن.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645024"/>
            <a:ext cx="8712968" cy="267765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lembutkanlah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hati-hati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kami..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perbaikilah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hubungan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kami. 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golongan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bimbingan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daripadaMu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Perelokkan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kesudahan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lindungilah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kehinaan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ms-MY" sz="24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77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10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179512" y="1335534"/>
            <a:ext cx="873588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 ظَلَمْنَا أَنْفُسَنَا وَإِنْ لَمْ تَغْفِرْ لَنَا وَتَرْحَمْنَا لَنَكُوْنَنَّ مِنَ الْخَاسِرِيْنَ. </a:t>
            </a:r>
            <a:endParaRPr lang="en-US" sz="3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لآ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إِلَهَ إِلاَّ أَنْتَ سُبْحَانَكَ إِنَّا كُنَّا مِنْ الظَّالِمِيْنَ. رَبَّنَا آتِنَا فِي الدُّنْيَا حَسَنَةً وَفِي الآخِرَةِ حَسَنَةً  وَقِنَا عَذَابَ النَّارِ. وَصَلَّى اللهُ عَلىَ سَيِّدِنَا مُحَمَّدٍ وَعَلىَ </a:t>
            </a: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وَصَحْبِهِ وَسَلَّمْ. وَالْحَمْدُ للهِ رَبِّ الْعَالَمِيْنَ</a:t>
            </a: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3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Sendiri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Sekiranya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Mengampunkan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Dan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Merahmati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Akan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Orang Yang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Rugi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Melainkan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Suci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Kalangan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Orang-orang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rtl="1">
              <a:defRPr/>
            </a:pPr>
            <a:r>
              <a:rPr lang="ar-SA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	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66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84385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508518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menyuruh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adil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berbuat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memberi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bantuan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kaum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kerabat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melarang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melakukan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perbuatan-perbuatan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keji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mungkar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kezaliman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mengajar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suruhan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)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supaya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peringatan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mematuhinya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8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496" y="1170344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	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srgbClr val="FFC0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Nikmat-nikmatNya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Menambahkan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Pohonlah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srgbClr val="FFC0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Kelebihannya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Diberikannya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Faedah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Kesannya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Dan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Ingatlah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Allah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Maka Ingatlah Allah Yang Maha Agung </a:t>
            </a:r>
            <a:endParaRPr lang="en-US" sz="44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6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762424"/>
            <a:ext cx="9144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18936"/>
            <a:ext cx="9144000" cy="1200329"/>
          </a:xfrm>
          <a:prstGeom prst="rect">
            <a:avLst/>
          </a:prstGeom>
          <a:solidFill>
            <a:srgbClr val="00B0F0">
              <a:alpha val="53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ar-SA" sz="36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S.W.T.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88640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66696" y="11663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06032"/>
            <a:ext cx="9144000" cy="1938992"/>
          </a:xfrm>
          <a:prstGeom prst="rect">
            <a:avLst/>
          </a:prstGeom>
          <a:solidFill>
            <a:schemeClr val="accent6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 لآ إِلَهَ إِلاَّ اللهُ وَحْدَهُ لاَ شَرِيْكَ لَهُ، 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مُحَمَّدًا عَبْدُهُ وَرَسُوْلُهُ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32818"/>
            <a:ext cx="9144000" cy="2246769"/>
          </a:xfrm>
          <a:prstGeom prst="rect">
            <a:avLst/>
          </a:prstGeom>
          <a:solidFill>
            <a:srgbClr val="00B0F0">
              <a:alpha val="51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8610" y="-27384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45797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عَبْدِكَ وَرَسُوْلِكَ مُحَمَّدٍ وَعَلَى ءَالِهِ وَصَحْبِهِ.</a:t>
            </a:r>
            <a:endParaRPr lang="ar-EG" sz="54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48261"/>
            <a:ext cx="9144000" cy="1384995"/>
          </a:xfrm>
          <a:prstGeom prst="rect">
            <a:avLst/>
          </a:prstGeom>
          <a:solidFill>
            <a:srgbClr val="00B0F0">
              <a:alpha val="52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95400" y="116632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" y="1634024"/>
            <a:ext cx="9144032" cy="1938992"/>
          </a:xfrm>
          <a:prstGeom prst="rect">
            <a:avLst/>
          </a:prstGeom>
          <a:solidFill>
            <a:schemeClr val="accent6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اتَّقُوْا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حَقَّ تُقَاتِهِ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وَالْتَزِمُوْا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بِطَاعَتِهِ لَيْلاً </a:t>
            </a: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نَهَارًا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لَعَلَّكُمْ تُفْلِحُوْنَ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5" y="4581128"/>
            <a:ext cx="9107488" cy="1631216"/>
          </a:xfrm>
          <a:prstGeom prst="rect">
            <a:avLst/>
          </a:prstGeom>
          <a:solidFill>
            <a:srgbClr val="00B0F0">
              <a:alpha val="43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Marilah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kita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bertakwa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terus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meningkatkan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ketakwaan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kepadaNya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pada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waktu</a:t>
            </a:r>
            <a:r>
              <a:rPr lang="en-US" sz="2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malam</a:t>
            </a:r>
            <a:endParaRPr lang="en-US" sz="25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pada</a:t>
            </a:r>
            <a:r>
              <a:rPr lang="en-US" sz="2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waktu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siang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supaya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kita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memperolehi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kejayaan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  <a:endParaRPr lang="en-GB" sz="25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2844" y="-27384"/>
            <a:ext cx="8820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Ketibaan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Ramadhan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keberkatan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dinantikan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MY" sz="3000" b="1" dirty="0"/>
          </a:p>
        </p:txBody>
      </p:sp>
      <p:sp>
        <p:nvSpPr>
          <p:cNvPr id="4" name="Explosion 1 3"/>
          <p:cNvSpPr/>
          <p:nvPr/>
        </p:nvSpPr>
        <p:spPr>
          <a:xfrm rot="21344794">
            <a:off x="562962" y="1711578"/>
            <a:ext cx="7929589" cy="2867469"/>
          </a:xfrm>
          <a:prstGeom prst="irregularSeal1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Kewajipan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berpuasa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bukti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kepatuhan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kecintaan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endParaRPr lang="en-US" sz="24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1211</Words>
  <Application>Microsoft Office PowerPoint</Application>
  <PresentationFormat>On-screen Show (4:3)</PresentationFormat>
  <Paragraphs>114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wanshahril</cp:lastModifiedBy>
  <cp:revision>10</cp:revision>
  <dcterms:created xsi:type="dcterms:W3CDTF">2015-06-17T02:41:50Z</dcterms:created>
  <dcterms:modified xsi:type="dcterms:W3CDTF">2015-06-18T08:40:53Z</dcterms:modified>
</cp:coreProperties>
</file>